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2199282" y="3321966"/>
            <a:ext cx="7793437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6600" b="1" dirty="0">
                <a:gradFill>
                  <a:gsLst>
                    <a:gs pos="42500">
                      <a:srgbClr val="F9D861"/>
                    </a:gs>
                    <a:gs pos="0">
                      <a:srgbClr val="FFFCB7"/>
                    </a:gs>
                    <a:gs pos="100000">
                      <a:srgbClr val="FFFFFF"/>
                    </a:gs>
                  </a:gsLst>
                  <a:lin ang="36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Arial" panose="020B0604020202020204"/>
              </a:rPr>
              <a:t>年度组织生活会和</a:t>
            </a:r>
            <a:r>
              <a:rPr lang="en-US" altLang="zh-CN" sz="6600" b="1" dirty="0">
                <a:gradFill>
                  <a:gsLst>
                    <a:gs pos="42500">
                      <a:srgbClr val="F9D861"/>
                    </a:gs>
                    <a:gs pos="0">
                      <a:srgbClr val="FFFCB7"/>
                    </a:gs>
                    <a:gs pos="100000">
                      <a:srgbClr val="FFFFFF"/>
                    </a:gs>
                  </a:gsLst>
                  <a:lin ang="36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Arial" panose="020B0604020202020204"/>
              </a:rPr>
              <a:t> </a:t>
            </a:r>
            <a:endParaRPr lang="en-US" altLang="zh-CN" sz="6600" b="1" dirty="0">
              <a:gradFill>
                <a:gsLst>
                  <a:gs pos="42500">
                    <a:srgbClr val="F9D861"/>
                  </a:gs>
                  <a:gs pos="0">
                    <a:srgbClr val="FFFCB7"/>
                  </a:gs>
                  <a:gs pos="100000">
                    <a:srgbClr val="FFFFFF"/>
                  </a:gs>
                </a:gsLst>
                <a:lin ang="360000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Arial" panose="020B0604020202020204"/>
            </a:endParaRPr>
          </a:p>
          <a:p>
            <a:pPr algn="dist"/>
            <a:r>
              <a:rPr lang="zh-CN" altLang="en-US" sz="6600" b="1" dirty="0">
                <a:gradFill>
                  <a:gsLst>
                    <a:gs pos="42500">
                      <a:srgbClr val="F9D861"/>
                    </a:gs>
                    <a:gs pos="0">
                      <a:srgbClr val="FFFCB7"/>
                    </a:gs>
                    <a:gs pos="100000">
                      <a:srgbClr val="FFFFFF"/>
                    </a:gs>
                  </a:gsLst>
                  <a:lin ang="36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Arial" panose="020B0604020202020204"/>
              </a:rPr>
              <a:t>团员教育评议</a:t>
            </a:r>
            <a:endParaRPr lang="zh-CN" altLang="en-US" sz="6600" b="1" dirty="0">
              <a:gradFill>
                <a:gsLst>
                  <a:gs pos="42500">
                    <a:srgbClr val="F9D861"/>
                  </a:gs>
                  <a:gs pos="0">
                    <a:srgbClr val="FFFCB7"/>
                  </a:gs>
                  <a:gs pos="100000">
                    <a:srgbClr val="FFFFFF"/>
                  </a:gs>
                </a:gsLst>
                <a:lin ang="360000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Arial" panose="020B0604020202020204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713605" y="6165215"/>
            <a:ext cx="276479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时间：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X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年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X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月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X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日</a:t>
            </a:r>
            <a:endParaRPr lang="zh-CN" alt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960745" y="5525770"/>
            <a:ext cx="62306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 dirty="0">
                <a:gradFill>
                  <a:gsLst>
                    <a:gs pos="42500">
                      <a:srgbClr val="F9D861"/>
                    </a:gs>
                    <a:gs pos="0">
                      <a:srgbClr val="FFFCB7"/>
                    </a:gs>
                    <a:gs pos="100000">
                      <a:srgbClr val="FFFFFF"/>
                    </a:gs>
                  </a:gsLst>
                  <a:lin ang="36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宋体 CN Heavy" pitchFamily="18" charset="-122"/>
                <a:ea typeface="思源宋体 CN Heavy" pitchFamily="18" charset="-122"/>
              </a:rPr>
              <a:t>——XXX团支部（与智慧团建同名）</a:t>
            </a:r>
            <a:endParaRPr lang="zh-CN" altLang="en-US" sz="3200" b="1" dirty="0">
              <a:gradFill>
                <a:gsLst>
                  <a:gs pos="42500">
                    <a:srgbClr val="F9D861"/>
                  </a:gs>
                  <a:gs pos="0">
                    <a:srgbClr val="FFFCB7"/>
                  </a:gs>
                  <a:gs pos="100000">
                    <a:srgbClr val="FFFFFF"/>
                  </a:gs>
                </a:gsLst>
                <a:lin ang="360000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思源宋体 CN Heavy" pitchFamily="18" charset="-122"/>
              <a:ea typeface="思源宋体 CN Heavy" pitchFamily="18" charset="-122"/>
            </a:endParaRPr>
          </a:p>
        </p:txBody>
      </p:sp>
      <p:pic>
        <p:nvPicPr>
          <p:cNvPr id="3" name="图片 2" descr="交运学院-透明白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5765" y="38100"/>
            <a:ext cx="4109085" cy="6559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  <p:bldLst>
      <p:bldP spid="19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WPS 演示</Application>
  <PresentationFormat>宽屏</PresentationFormat>
  <Paragraphs>7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6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Arial</vt:lpstr>
      <vt:lpstr>阿里巴巴普惠体 2.0 55 Regular</vt:lpstr>
      <vt:lpstr>思源宋体 CN Heavy</vt:lpstr>
      <vt:lpstr>阿里巴巴普惠体 2.0 45 Light</vt:lpstr>
      <vt:lpstr>汉仪尚巍手书简</vt:lpstr>
      <vt:lpstr>华文宋体</vt:lpstr>
      <vt:lpstr>华文中宋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hp</cp:lastModifiedBy>
  <cp:revision>155</cp:revision>
  <dcterms:created xsi:type="dcterms:W3CDTF">2019-06-19T02:08:00Z</dcterms:created>
  <dcterms:modified xsi:type="dcterms:W3CDTF">2025-02-24T03:53:48Z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2052-12.1.0.20305</vt:lpwstr>
  </property>
  <property fmtid="{D5CDD505-2E9C-101B-9397-08002B2CF9AE}" pid="3" name="ICV">
    <vt:lpwstr>0EE5C94D5B0842E2B1B2A1B7664705E1_11</vt:lpwstr>
  </property>
</Properties>
</file>